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57" r:id="rId4"/>
    <p:sldId id="259" r:id="rId5"/>
    <p:sldId id="258" r:id="rId6"/>
    <p:sldId id="260" r:id="rId7"/>
    <p:sldId id="261" r:id="rId8"/>
    <p:sldId id="262" r:id="rId9"/>
    <p:sldId id="268" r:id="rId10"/>
    <p:sldId id="269" r:id="rId11"/>
    <p:sldId id="263" r:id="rId12"/>
    <p:sldId id="264" r:id="rId13"/>
    <p:sldId id="265" r:id="rId14"/>
    <p:sldId id="266" r:id="rId15"/>
    <p:sldId id="267" r:id="rId16"/>
    <p:sldId id="272" r:id="rId17"/>
    <p:sldId id="274" r:id="rId18"/>
    <p:sldId id="273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61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54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8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9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6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07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2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1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2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87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58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E944-07D1-4505-8FF7-0E978A9C3F68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BF96137-5BE1-4123-83FB-5DBB11DCE28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4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5D81-EAD9-E4DC-A8C4-E48431EC4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Naukri</a:t>
            </a:r>
            <a:r>
              <a:rPr lang="en-IN" dirty="0"/>
              <a:t> Web Scrapping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FEBD2-C2CA-5B71-6906-346D5CA5C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3531204"/>
            <a:ext cx="8637072" cy="2213814"/>
          </a:xfrm>
        </p:spPr>
        <p:txBody>
          <a:bodyPr>
            <a:normAutofit fontScale="70000" lnSpcReduction="20000"/>
          </a:bodyPr>
          <a:lstStyle/>
          <a:p>
            <a:r>
              <a:rPr lang="en-IN" sz="2800" b="1" dirty="0"/>
              <a:t>Group 2</a:t>
            </a:r>
          </a:p>
          <a:p>
            <a:r>
              <a:rPr lang="en-IN" dirty="0"/>
              <a:t>Mrs. </a:t>
            </a:r>
            <a:r>
              <a:rPr lang="en-IN" dirty="0" err="1"/>
              <a:t>Anuja</a:t>
            </a:r>
            <a:r>
              <a:rPr lang="en-IN" dirty="0"/>
              <a:t> </a:t>
            </a:r>
            <a:r>
              <a:rPr lang="en-IN" dirty="0" err="1"/>
              <a:t>Phapale</a:t>
            </a:r>
            <a:endParaRPr lang="en-IN" dirty="0"/>
          </a:p>
          <a:p>
            <a:r>
              <a:rPr lang="en-IN" dirty="0" err="1"/>
              <a:t>Mrs.Sarika</a:t>
            </a:r>
            <a:r>
              <a:rPr lang="en-IN" dirty="0"/>
              <a:t> Nitin </a:t>
            </a:r>
            <a:r>
              <a:rPr lang="en-IN" dirty="0" err="1"/>
              <a:t>Zaware</a:t>
            </a:r>
            <a:endParaRPr lang="en-IN" dirty="0"/>
          </a:p>
          <a:p>
            <a:r>
              <a:rPr lang="en-IN" dirty="0"/>
              <a:t>Miss </a:t>
            </a:r>
            <a:r>
              <a:rPr lang="en-IN" dirty="0" err="1"/>
              <a:t>Harshada</a:t>
            </a:r>
            <a:r>
              <a:rPr lang="en-IN" dirty="0"/>
              <a:t> More</a:t>
            </a:r>
          </a:p>
          <a:p>
            <a:r>
              <a:rPr lang="en-IN" dirty="0"/>
              <a:t>ABIN LAL</a:t>
            </a:r>
          </a:p>
          <a:p>
            <a:r>
              <a:rPr lang="en-IN" dirty="0" err="1"/>
              <a:t>Pranita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54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331" y="675580"/>
            <a:ext cx="9605635" cy="931547"/>
          </a:xfrm>
        </p:spPr>
        <p:txBody>
          <a:bodyPr>
            <a:normAutofit fontScale="90000"/>
          </a:bodyPr>
          <a:lstStyle/>
          <a:p>
            <a:r>
              <a:rPr lang="en-US" dirty="0"/>
              <a:t>Salary Vs Job offered Trend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164142"/>
            <a:ext cx="4645025" cy="31424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4548" y="2017713"/>
            <a:ext cx="4082929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E6BC-9A9E-9CE9-BF04-67070BF0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salary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210B12-1978-6EED-02A6-59167158C6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t="47594" r="62166" b="24591"/>
          <a:stretch/>
        </p:blipFill>
        <p:spPr>
          <a:xfrm>
            <a:off x="1242200" y="2175309"/>
            <a:ext cx="3862612" cy="28875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C35811-995F-A793-6BE9-6521DA766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t="20377" r="16765" b="5577"/>
          <a:stretch/>
        </p:blipFill>
        <p:spPr>
          <a:xfrm>
            <a:off x="6186601" y="2261936"/>
            <a:ext cx="4333811" cy="2800952"/>
          </a:xfrm>
        </p:spPr>
      </p:pic>
    </p:spTree>
    <p:extLst>
      <p:ext uri="{BB962C8B-B14F-4D97-AF65-F5344CB8AC3E}">
        <p14:creationId xmlns:p14="http://schemas.microsoft.com/office/powerpoint/2010/main" val="2664009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98D3-3EB1-9A57-8252-F54A7853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F1CABD-6D03-4F42-AFEE-4526BF852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t="20010" r="19873" b="5576"/>
          <a:stretch/>
        </p:blipFill>
        <p:spPr>
          <a:xfrm>
            <a:off x="5457525" y="2710807"/>
            <a:ext cx="5139891" cy="344936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EA49134-C0EE-5B27-F562-C93E2BE2D4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21973" r="61337" b="5087"/>
          <a:stretch/>
        </p:blipFill>
        <p:spPr>
          <a:xfrm>
            <a:off x="1963554" y="2017343"/>
            <a:ext cx="2290814" cy="4279069"/>
          </a:xfrm>
        </p:spPr>
      </p:pic>
    </p:spTree>
    <p:extLst>
      <p:ext uri="{BB962C8B-B14F-4D97-AF65-F5344CB8AC3E}">
        <p14:creationId xmlns:p14="http://schemas.microsoft.com/office/powerpoint/2010/main" val="119599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6DFE-5664-C42D-E34B-79FC7CAB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15 job titles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5CCCC-B16F-9CF6-752E-C077F4C3E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18845" r="13848" b="7214"/>
          <a:stretch/>
        </p:blipFill>
        <p:spPr>
          <a:xfrm>
            <a:off x="2666198" y="2100853"/>
            <a:ext cx="6631807" cy="4040067"/>
          </a:xfrm>
        </p:spPr>
      </p:pic>
    </p:spTree>
    <p:extLst>
      <p:ext uri="{BB962C8B-B14F-4D97-AF65-F5344CB8AC3E}">
        <p14:creationId xmlns:p14="http://schemas.microsoft.com/office/powerpoint/2010/main" val="205725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8B0E-681D-D676-D7F1-FABA7161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Skillsets word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18357-CD68-C5CE-DCB2-124C54F3F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t="16054" r="35822" b="5819"/>
          <a:stretch/>
        </p:blipFill>
        <p:spPr>
          <a:xfrm>
            <a:off x="3445844" y="1926950"/>
            <a:ext cx="4697129" cy="4550852"/>
          </a:xfrm>
        </p:spPr>
      </p:pic>
    </p:spTree>
    <p:extLst>
      <p:ext uri="{BB962C8B-B14F-4D97-AF65-F5344CB8AC3E}">
        <p14:creationId xmlns:p14="http://schemas.microsoft.com/office/powerpoint/2010/main" val="172816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8ED1-7502-AEB5-9977-B3A23650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title word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F7465-EB3C-BAE7-E66F-1EAF36DFA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 t="16612" r="34880" b="5261"/>
          <a:stretch/>
        </p:blipFill>
        <p:spPr>
          <a:xfrm>
            <a:off x="3436219" y="1943845"/>
            <a:ext cx="5043639" cy="4803465"/>
          </a:xfrm>
        </p:spPr>
      </p:pic>
    </p:spTree>
    <p:extLst>
      <p:ext uri="{BB962C8B-B14F-4D97-AF65-F5344CB8AC3E}">
        <p14:creationId xmlns:p14="http://schemas.microsoft.com/office/powerpoint/2010/main" val="171689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E6BC-9A9E-9CE9-BF04-67070BF0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115127"/>
            <a:ext cx="4645025" cy="318654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115128"/>
            <a:ext cx="4645025" cy="31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4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133960"/>
            <a:ext cx="6421582" cy="32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deployment : </a:t>
            </a:r>
            <a:r>
              <a:rPr lang="en-US" dirty="0" err="1"/>
              <a:t>svm</a:t>
            </a:r>
            <a:r>
              <a:rPr lang="en-US" dirty="0"/>
              <a:t> using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17343"/>
            <a:ext cx="4703618" cy="344152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64" y="2017713"/>
            <a:ext cx="4764887" cy="3441700"/>
          </a:xfrm>
        </p:spPr>
      </p:pic>
    </p:spTree>
    <p:extLst>
      <p:ext uri="{BB962C8B-B14F-4D97-AF65-F5344CB8AC3E}">
        <p14:creationId xmlns:p14="http://schemas.microsoft.com/office/powerpoint/2010/main" val="1326015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continued…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65" y="2011363"/>
            <a:ext cx="4608944" cy="34480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82" y="2017713"/>
            <a:ext cx="4811069" cy="3441700"/>
          </a:xfrm>
        </p:spPr>
      </p:pic>
    </p:spTree>
    <p:extLst>
      <p:ext uri="{BB962C8B-B14F-4D97-AF65-F5344CB8AC3E}">
        <p14:creationId xmlns:p14="http://schemas.microsoft.com/office/powerpoint/2010/main" val="14845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IN" dirty="0"/>
              <a:t>Analysing the </a:t>
            </a:r>
            <a:r>
              <a:rPr lang="en-IN" dirty="0" err="1"/>
              <a:t>Naukri</a:t>
            </a:r>
            <a:r>
              <a:rPr lang="en-IN" dirty="0"/>
              <a:t> data will also provide better insights, and can be helpful in different ways. If we consider a student/ an aspirant perspective they need to know the pulse of the current job market.</a:t>
            </a:r>
            <a:endParaRPr lang="en-US" dirty="0"/>
          </a:p>
          <a:p>
            <a:pPr lvl="0" fontAlgn="base"/>
            <a:r>
              <a:rPr lang="en-IN" dirty="0"/>
              <a:t>Our Analysis may help them to prepare for their future either in terms of technology, Skills to be earned, salary and lot more</a:t>
            </a:r>
            <a:endParaRPr lang="en-US" dirty="0"/>
          </a:p>
          <a:p>
            <a:pPr lvl="0" fontAlgn="base"/>
            <a:r>
              <a:rPr lang="en-IN" dirty="0"/>
              <a:t>Scraping the web/</a:t>
            </a:r>
            <a:r>
              <a:rPr lang="en-IN" dirty="0" err="1"/>
              <a:t>Naukri</a:t>
            </a:r>
            <a:r>
              <a:rPr lang="en-IN" dirty="0"/>
              <a:t> data and analyse it. Apply some machine learning models whenever it's necessary.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6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108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735-92D9-CF2C-2A9B-EA35011B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24D198-B6B4-D4BD-C8BD-8FF949043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16891" r="11337" b="5261"/>
          <a:stretch/>
        </p:blipFill>
        <p:spPr>
          <a:xfrm>
            <a:off x="2473693" y="2028921"/>
            <a:ext cx="7045692" cy="4273365"/>
          </a:xfrm>
        </p:spPr>
      </p:pic>
    </p:spTree>
    <p:extLst>
      <p:ext uri="{BB962C8B-B14F-4D97-AF65-F5344CB8AC3E}">
        <p14:creationId xmlns:p14="http://schemas.microsoft.com/office/powerpoint/2010/main" val="283805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D59-F44A-8D71-9D47-DAB2B1EB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F1034-99F7-5339-52D3-7760BF122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23030" r="56225" b="10841"/>
          <a:stretch/>
        </p:blipFill>
        <p:spPr>
          <a:xfrm>
            <a:off x="3108960" y="2020477"/>
            <a:ext cx="5544152" cy="4167582"/>
          </a:xfrm>
        </p:spPr>
      </p:pic>
    </p:spTree>
    <p:extLst>
      <p:ext uri="{BB962C8B-B14F-4D97-AF65-F5344CB8AC3E}">
        <p14:creationId xmlns:p14="http://schemas.microsoft.com/office/powerpoint/2010/main" val="363716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4001-7B04-06D6-B13F-EF25569B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539015"/>
            <a:ext cx="9605635" cy="856649"/>
          </a:xfrm>
        </p:spPr>
        <p:txBody>
          <a:bodyPr/>
          <a:lstStyle/>
          <a:p>
            <a:r>
              <a:rPr lang="en-IN" dirty="0"/>
              <a:t>Job titles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C1CAA-21E4-78DD-70FF-DEB09B1B4A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17185" r="41651" b="5824"/>
          <a:stretch/>
        </p:blipFill>
        <p:spPr>
          <a:xfrm>
            <a:off x="601327" y="1501541"/>
            <a:ext cx="4258141" cy="442762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EBC126-8E34-D05C-176E-D12E4AD47E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 t="25165" r="19666" b="6315"/>
          <a:stretch/>
        </p:blipFill>
        <p:spPr>
          <a:xfrm>
            <a:off x="5120640" y="1501541"/>
            <a:ext cx="6550924" cy="4427621"/>
          </a:xfrm>
        </p:spPr>
      </p:pic>
    </p:spTree>
    <p:extLst>
      <p:ext uri="{BB962C8B-B14F-4D97-AF65-F5344CB8AC3E}">
        <p14:creationId xmlns:p14="http://schemas.microsoft.com/office/powerpoint/2010/main" val="126952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18FE-65F7-B63E-845E-4AAC5D57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Companies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D34E18-9F66-9934-3AFA-271EA89B3C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t="20867" r="50562" b="5824"/>
          <a:stretch/>
        </p:blipFill>
        <p:spPr>
          <a:xfrm>
            <a:off x="1449217" y="1980671"/>
            <a:ext cx="3219036" cy="408018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2243C7-FAA8-0F30-8F5F-5A3C40B37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19273" r="18006" b="5945"/>
          <a:stretch/>
        </p:blipFill>
        <p:spPr>
          <a:xfrm>
            <a:off x="5050570" y="2035630"/>
            <a:ext cx="6004282" cy="4025222"/>
          </a:xfrm>
        </p:spPr>
      </p:pic>
    </p:spTree>
    <p:extLst>
      <p:ext uri="{BB962C8B-B14F-4D97-AF65-F5344CB8AC3E}">
        <p14:creationId xmlns:p14="http://schemas.microsoft.com/office/powerpoint/2010/main" val="86246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2D28-9ADA-3292-8692-4CEDAAE5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post history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E9FB0-C5D0-D0D4-9801-B106BE8C33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t="29684" r="58643" b="39348"/>
          <a:stretch/>
        </p:blipFill>
        <p:spPr>
          <a:xfrm>
            <a:off x="1181202" y="2138148"/>
            <a:ext cx="3852809" cy="371166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21DDF1-EF5C-CBCD-CC01-D368DB954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2" t="15589" r="16351" b="7787"/>
          <a:stretch/>
        </p:blipFill>
        <p:spPr>
          <a:xfrm>
            <a:off x="5380524" y="2138148"/>
            <a:ext cx="5332396" cy="3498857"/>
          </a:xfrm>
        </p:spPr>
      </p:pic>
    </p:spTree>
    <p:extLst>
      <p:ext uri="{BB962C8B-B14F-4D97-AF65-F5344CB8AC3E}">
        <p14:creationId xmlns:p14="http://schemas.microsoft.com/office/powerpoint/2010/main" val="392041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8E99-A6A5-C535-CB95-62B236A9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62153E-DD25-2A9D-FF64-C96B6A30C9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33024" r="30669" b="34189"/>
          <a:stretch/>
        </p:blipFill>
        <p:spPr>
          <a:xfrm>
            <a:off x="1736764" y="2017343"/>
            <a:ext cx="4111712" cy="342861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DA0055-31DC-5FEB-93C3-A5943ACDD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17239" r="19873" b="11323"/>
          <a:stretch/>
        </p:blipFill>
        <p:spPr>
          <a:xfrm>
            <a:off x="6784087" y="2017343"/>
            <a:ext cx="4111711" cy="3428611"/>
          </a:xfrm>
        </p:spPr>
      </p:pic>
    </p:spTree>
    <p:extLst>
      <p:ext uri="{BB962C8B-B14F-4D97-AF65-F5344CB8AC3E}">
        <p14:creationId xmlns:p14="http://schemas.microsoft.com/office/powerpoint/2010/main" val="5945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wise Job Distribution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8472" y="2011363"/>
            <a:ext cx="6650437" cy="34480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8838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</TotalTime>
  <Words>151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Gallery</vt:lpstr>
      <vt:lpstr>Naukri Web Scrapping Project</vt:lpstr>
      <vt:lpstr>Business objective</vt:lpstr>
      <vt:lpstr>Dataset used</vt:lpstr>
      <vt:lpstr>About dataset</vt:lpstr>
      <vt:lpstr>Job titles</vt:lpstr>
      <vt:lpstr>Companies</vt:lpstr>
      <vt:lpstr>Job post history</vt:lpstr>
      <vt:lpstr>location</vt:lpstr>
      <vt:lpstr>City wise Job Distribution</vt:lpstr>
      <vt:lpstr>Salary Vs Job offered Trend </vt:lpstr>
      <vt:lpstr>salary</vt:lpstr>
      <vt:lpstr>skills</vt:lpstr>
      <vt:lpstr>Top 15 job titles</vt:lpstr>
      <vt:lpstr>Skillsets word cloud</vt:lpstr>
      <vt:lpstr>Job title word cloud</vt:lpstr>
      <vt:lpstr>SVM</vt:lpstr>
      <vt:lpstr>Naive Bayes</vt:lpstr>
      <vt:lpstr>Model For deployment : svm using streamlit</vt:lpstr>
      <vt:lpstr>Screenshots continued…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</dc:title>
  <dc:creator>Harshada More</dc:creator>
  <cp:lastModifiedBy>Anuja Phapale</cp:lastModifiedBy>
  <cp:revision>10</cp:revision>
  <dcterms:created xsi:type="dcterms:W3CDTF">2022-08-23T12:56:17Z</dcterms:created>
  <dcterms:modified xsi:type="dcterms:W3CDTF">2022-09-19T11:46:39Z</dcterms:modified>
</cp:coreProperties>
</file>